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202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805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31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803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5848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025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704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0095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3788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97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198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F55B8-6FE3-44B6-9E52-78FF39BA53A9}" type="datetimeFigureOut">
              <a:rPr lang="pt-BR" smtClean="0"/>
              <a:t>05/07/2019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7288-6E66-460F-B7A6-ADDD5C477D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290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2030033" y="2551837"/>
            <a:ext cx="59629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 smtClean="0">
                <a:solidFill>
                  <a:srgbClr val="FFC000"/>
                </a:solidFill>
                <a:latin typeface="Arial Black" panose="020B0A04020102020204" pitchFamily="34" charset="0"/>
              </a:rPr>
              <a:t>Inserir titulo do trabalho</a:t>
            </a:r>
            <a:endParaRPr lang="pt-BR" sz="5400" dirty="0">
              <a:solidFill>
                <a:srgbClr val="FFC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645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5645"/>
            <a:ext cx="9144000" cy="972355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80" y="5473520"/>
            <a:ext cx="9188568" cy="137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007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</Words>
  <Application>Microsoft Office PowerPoint</Application>
  <PresentationFormat>Apresentação na tela (4:3)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Usuário do Windows</cp:lastModifiedBy>
  <cp:revision>3</cp:revision>
  <dcterms:created xsi:type="dcterms:W3CDTF">2019-07-05T17:31:48Z</dcterms:created>
  <dcterms:modified xsi:type="dcterms:W3CDTF">2019-07-05T17:51:29Z</dcterms:modified>
</cp:coreProperties>
</file>